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4C56-BC66-4277-BA03-3FFE50D8092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1CD8-FE12-4B1E-9DD3-63B3D4FF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9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4C56-BC66-4277-BA03-3FFE50D8092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1CD8-FE12-4B1E-9DD3-63B3D4FF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3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4C56-BC66-4277-BA03-3FFE50D8092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1CD8-FE12-4B1E-9DD3-63B3D4FF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0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4C56-BC66-4277-BA03-3FFE50D8092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1CD8-FE12-4B1E-9DD3-63B3D4FF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93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4C56-BC66-4277-BA03-3FFE50D8092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1CD8-FE12-4B1E-9DD3-63B3D4FF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4C56-BC66-4277-BA03-3FFE50D8092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1CD8-FE12-4B1E-9DD3-63B3D4FF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5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4C56-BC66-4277-BA03-3FFE50D8092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1CD8-FE12-4B1E-9DD3-63B3D4FF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36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4C56-BC66-4277-BA03-3FFE50D8092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1CD8-FE12-4B1E-9DD3-63B3D4FF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3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4C56-BC66-4277-BA03-3FFE50D8092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1CD8-FE12-4B1E-9DD3-63B3D4FF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5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4C56-BC66-4277-BA03-3FFE50D8092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1CD8-FE12-4B1E-9DD3-63B3D4FF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7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4C56-BC66-4277-BA03-3FFE50D8092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41CD8-FE12-4B1E-9DD3-63B3D4FF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0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B4C56-BC66-4277-BA03-3FFE50D80926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41CD8-FE12-4B1E-9DD3-63B3D4FF9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6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cZQkmooyP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Cycle &amp; Mitosis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Cell &amp; Nucleus Dividing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57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676400" y="0"/>
            <a:ext cx="61436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en-US" sz="4000" b="1">
                <a:solidFill>
                  <a:schemeClr val="tx2"/>
                </a:solidFill>
              </a:rPr>
              <a:t>Animal Mitosis -- Review</a:t>
            </a:r>
          </a:p>
          <a:p>
            <a:pPr eaLnBrk="0" hangingPunct="0"/>
            <a:endParaRPr lang="en-US" altLang="en-US" sz="4000"/>
          </a:p>
        </p:txBody>
      </p:sp>
      <p:graphicFrame>
        <p:nvGraphicFramePr>
          <p:cNvPr id="19506" name="Group 50"/>
          <p:cNvGraphicFramePr>
            <a:graphicFrameLocks noGrp="1"/>
          </p:cNvGraphicFramePr>
          <p:nvPr/>
        </p:nvGraphicFramePr>
        <p:xfrm>
          <a:off x="838200" y="1066800"/>
          <a:ext cx="7391400" cy="5578476"/>
        </p:xfrm>
        <a:graphic>
          <a:graphicData uri="http://schemas.openxmlformats.org/drawingml/2006/table">
            <a:tbl>
              <a:tblPr/>
              <a:tblGrid>
                <a:gridCol w="3733800"/>
                <a:gridCol w="3657600"/>
              </a:tblGrid>
              <a:tr h="185949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Interphase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                                                         </a:t>
                      </a: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Prophase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                                                         </a:t>
                      </a: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949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Metaphase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                                                         </a:t>
                      </a: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Anaphase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                                                         </a:t>
                      </a: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949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Telophase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                                                         </a:t>
                      </a: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Interphase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                                                        </a:t>
                      </a:r>
                    </a:p>
                  </a:txBody>
                  <a:tcPr marT="45725" marB="45725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6881" name="Picture 4" descr="interphas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19050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2" name="Picture 6" descr="proph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447800"/>
            <a:ext cx="19050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3" name="Picture 8" descr="metapha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352800"/>
            <a:ext cx="19050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4" name="Picture 10" descr="anaphas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52800"/>
            <a:ext cx="19050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5" name="Picture 12" descr="telophase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181600"/>
            <a:ext cx="19050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86" name="Picture 14" descr="interphase-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257800"/>
            <a:ext cx="19050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15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Cell does not split using cleaving, instead, a cell plate divides both sides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507673"/>
            <a:ext cx="60960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490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Would Cell Need to Divide?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Growth</a:t>
            </a:r>
          </a:p>
          <a:p>
            <a:pPr marL="514350" indent="-514350">
              <a:buAutoNum type="arabicPeriod"/>
            </a:pPr>
            <a:r>
              <a:rPr lang="en-US" dirty="0" smtClean="0"/>
              <a:t>Repair</a:t>
            </a:r>
          </a:p>
          <a:p>
            <a:pPr marL="514350" indent="-514350">
              <a:buAutoNum type="arabicPeriod"/>
            </a:pPr>
            <a:r>
              <a:rPr lang="en-US" dirty="0" smtClean="0"/>
              <a:t>Replacement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altLang="en-US" b="1" dirty="0" smtClean="0">
                <a:hlinkClick r:id="rId2"/>
              </a:rPr>
              <a:t>https</a:t>
            </a:r>
            <a:r>
              <a:rPr lang="en-US" altLang="en-US" b="1" dirty="0">
                <a:hlinkClick r:id="rId2"/>
              </a:rPr>
              <a:t>://</a:t>
            </a:r>
            <a:r>
              <a:rPr lang="en-US" altLang="en-US" b="1" dirty="0" smtClean="0">
                <a:hlinkClick r:id="rId2"/>
              </a:rPr>
              <a:t>www.youtube.com/watch?v=JcZQkmooyPk</a:t>
            </a:r>
            <a:endParaRPr lang="en-US" altLang="en-US" b="1" dirty="0" smtClean="0"/>
          </a:p>
          <a:p>
            <a:pPr marL="0" indent="0">
              <a:buNone/>
            </a:pPr>
            <a:endParaRPr lang="en-US" alt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000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Cycle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61977"/>
            <a:ext cx="8325582" cy="5034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182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F:\assets\Images\bhspe-0205cr-0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85800"/>
            <a:ext cx="6134670" cy="565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01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Interphase (G</a:t>
            </a:r>
            <a:r>
              <a:rPr lang="en-US" baseline="-25000" dirty="0" smtClean="0"/>
              <a:t>1</a:t>
            </a:r>
            <a:r>
              <a:rPr lang="en-US" dirty="0" smtClean="0"/>
              <a:t>, S, G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G</a:t>
            </a:r>
            <a:r>
              <a:rPr lang="en-US" baseline="-25000" dirty="0" smtClean="0"/>
              <a:t>1 </a:t>
            </a:r>
            <a:r>
              <a:rPr lang="en-US" dirty="0" smtClean="0"/>
              <a:t>– Cell grows</a:t>
            </a:r>
          </a:p>
          <a:p>
            <a:r>
              <a:rPr lang="en-US" dirty="0" smtClean="0"/>
              <a:t>S (synthesis phase) – DNA replicates</a:t>
            </a:r>
          </a:p>
          <a:p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 -  Cell prepares for mitosis (nuclear division)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57709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Mitosis (PMAT)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064244"/>
            <a:ext cx="4724400" cy="5648283"/>
          </a:xfrm>
        </p:spPr>
      </p:pic>
    </p:spTree>
    <p:extLst>
      <p:ext uri="{BB962C8B-B14F-4D97-AF65-F5344CB8AC3E}">
        <p14:creationId xmlns:p14="http://schemas.microsoft.com/office/powerpoint/2010/main" val="146492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Prophase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52600"/>
            <a:ext cx="8229600" cy="4301251"/>
          </a:xfrm>
        </p:spPr>
      </p:pic>
      <p:sp>
        <p:nvSpPr>
          <p:cNvPr id="5" name="TextBox 4"/>
          <p:cNvSpPr txBox="1"/>
          <p:nvPr/>
        </p:nvSpPr>
        <p:spPr>
          <a:xfrm>
            <a:off x="4800600" y="3987592"/>
            <a:ext cx="39215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Centrioles produce spindle fiber</a:t>
            </a:r>
            <a:endParaRPr lang="en-US" sz="2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572000"/>
            <a:ext cx="220980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14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Metaphase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12556"/>
            <a:ext cx="8229600" cy="4301251"/>
          </a:xfrm>
        </p:spPr>
      </p:pic>
    </p:spTree>
    <p:extLst>
      <p:ext uri="{BB962C8B-B14F-4D97-AF65-F5344CB8AC3E}">
        <p14:creationId xmlns:p14="http://schemas.microsoft.com/office/powerpoint/2010/main" val="40499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Anaphase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12556"/>
            <a:ext cx="8229600" cy="4301251"/>
          </a:xfrm>
        </p:spPr>
      </p:pic>
      <p:sp>
        <p:nvSpPr>
          <p:cNvPr id="3" name="TextBox 2"/>
          <p:cNvSpPr txBox="1"/>
          <p:nvPr/>
        </p:nvSpPr>
        <p:spPr>
          <a:xfrm>
            <a:off x="3886200" y="3962400"/>
            <a:ext cx="49107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Spindle fibers pull chromosome copies apart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4219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Telophase</a:t>
            </a:r>
            <a:r>
              <a:rPr lang="en-US" dirty="0" smtClean="0"/>
              <a:t> (end of mitosis) &amp; </a:t>
            </a:r>
            <a:r>
              <a:rPr lang="en-US" dirty="0" err="1" smtClean="0"/>
              <a:t>Cytoskinesis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981200"/>
            <a:ext cx="3180826" cy="3194304"/>
          </a:xfr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18589"/>
              </p:ext>
            </p:extLst>
          </p:nvPr>
        </p:nvGraphicFramePr>
        <p:xfrm>
          <a:off x="381000" y="5486400"/>
          <a:ext cx="8229600" cy="9144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b="1" dirty="0" err="1"/>
                        <a:t>Telophase</a:t>
                      </a:r>
                      <a:r>
                        <a:rPr lang="en-US" dirty="0" err="1"/>
                        <a:t>The</a:t>
                      </a:r>
                      <a:r>
                        <a:rPr lang="en-US" dirty="0"/>
                        <a:t> chromosomes </a:t>
                      </a:r>
                      <a:r>
                        <a:rPr lang="en-US" dirty="0" err="1"/>
                        <a:t>decondense</a:t>
                      </a:r>
                      <a:endParaRPr lang="en-US" dirty="0"/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The nuclear envelope forms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dirty="0"/>
                        <a:t>Cytokinesis reaches completion, creating two daughter cells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060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119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Cell Cycle &amp; Mitosis </vt:lpstr>
      <vt:lpstr>Cell Cycle</vt:lpstr>
      <vt:lpstr>PowerPoint Presentation</vt:lpstr>
      <vt:lpstr>Interphase (G1, S, G2)</vt:lpstr>
      <vt:lpstr>Mitosis (PMAT)</vt:lpstr>
      <vt:lpstr>Prophase</vt:lpstr>
      <vt:lpstr>Metaphase</vt:lpstr>
      <vt:lpstr>Anaphase</vt:lpstr>
      <vt:lpstr>Telophase (end of mitosis) &amp; Cytoskinesis</vt:lpstr>
      <vt:lpstr>PowerPoint Presentation</vt:lpstr>
      <vt:lpstr>Plants</vt:lpstr>
      <vt:lpstr>Why Would Cell Need to Divide?</vt:lpstr>
    </vt:vector>
  </TitlesOfParts>
  <Company>BPTECH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Cycle &amp; Mitosis </dc:title>
  <dc:creator>Jennifer Silva</dc:creator>
  <cp:lastModifiedBy>Jennifer Silva</cp:lastModifiedBy>
  <cp:revision>10</cp:revision>
  <dcterms:created xsi:type="dcterms:W3CDTF">2015-01-07T12:44:09Z</dcterms:created>
  <dcterms:modified xsi:type="dcterms:W3CDTF">2015-01-07T16:30:35Z</dcterms:modified>
</cp:coreProperties>
</file>